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82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26CF75F1-0D1D-498A-826A-08DDAC83B0F5}">
          <p14:sldIdLst>
            <p14:sldId id="256"/>
            <p14:sldId id="284"/>
            <p14:sldId id="258"/>
            <p14:sldId id="259"/>
            <p14:sldId id="260"/>
            <p14:sldId id="261"/>
            <p14:sldId id="263"/>
            <p14:sldId id="264"/>
            <p14:sldId id="265"/>
            <p14:sldId id="282"/>
            <p14:sldId id="267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1750" autoAdjust="0"/>
  </p:normalViewPr>
  <p:slideViewPr>
    <p:cSldViewPr>
      <p:cViewPr varScale="1">
        <p:scale>
          <a:sx n="67" d="100"/>
          <a:sy n="67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86BB4-BCB6-42AF-88F7-CA2EB41C6E5A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D82D-2001-405A-8970-AE4D2A246A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0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D82D-2001-405A-8970-AE4D2A246A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МКОУ  «</a:t>
            </a:r>
            <a:r>
              <a:rPr lang="ru-RU" dirty="0" err="1" smtClean="0"/>
              <a:t>Бондареновская</a:t>
            </a:r>
            <a:r>
              <a:rPr lang="ru-RU" dirty="0" smtClean="0"/>
              <a:t> ООШ»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Даргала</a:t>
            </a:r>
            <a:r>
              <a:rPr lang="ru-RU" dirty="0" smtClean="0"/>
              <a:t> </a:t>
            </a:r>
            <a:r>
              <a:rPr lang="ru-RU" dirty="0" err="1" smtClean="0"/>
              <a:t>литературала</a:t>
            </a:r>
            <a:r>
              <a:rPr lang="ru-RU" dirty="0" smtClean="0"/>
              <a:t> </a:t>
            </a:r>
            <a:r>
              <a:rPr lang="ru-RU" dirty="0" err="1" smtClean="0"/>
              <a:t>абхьибси</a:t>
            </a:r>
            <a:r>
              <a:rPr lang="ru-RU" dirty="0" smtClean="0"/>
              <a:t> </a:t>
            </a:r>
            <a:r>
              <a:rPr lang="ru-RU" dirty="0" err="1" smtClean="0"/>
              <a:t>дарс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Тема:  Г1ях1мадхан </a:t>
            </a:r>
            <a:r>
              <a:rPr lang="ru-RU" dirty="0" err="1" smtClean="0"/>
              <a:t>Абу-Бакарла</a:t>
            </a:r>
            <a:r>
              <a:rPr lang="ru-RU" dirty="0" smtClean="0"/>
              <a:t> </a:t>
            </a:r>
            <a:r>
              <a:rPr lang="ru-RU" dirty="0" smtClean="0"/>
              <a:t>г1ямру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smtClean="0"/>
              <a:t>творчество.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2020 </a:t>
            </a:r>
            <a:r>
              <a:rPr lang="ru-RU" dirty="0" err="1" smtClean="0"/>
              <a:t>дус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Муг1яллим:Ахмедова </a:t>
            </a:r>
            <a:r>
              <a:rPr lang="ru-RU" dirty="0" err="1" smtClean="0"/>
              <a:t>Гулай</a:t>
            </a:r>
            <a:r>
              <a:rPr lang="ru-RU" dirty="0" smtClean="0"/>
              <a:t> </a:t>
            </a:r>
            <a:r>
              <a:rPr lang="ru-RU" dirty="0" err="1" smtClean="0"/>
              <a:t>Османовна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957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26.fastpic.ru/big/2011/0717/e2/7437d91f7ed93118354726bd70b9cd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unforkids.ru/diafilm/319/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341"/>
            <a:ext cx="8072493" cy="67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.ucrazy.ru/files/pics/2015.11/1447432470_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01056" cy="678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graybrad.narod.ru/mp3/image/cheger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ino.xinkala.net/uploads/posts/2013-11/1384613644_1353064953_chegiri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ismusic.ru/uploads/thumbs/c/9/c/c9c1c25a4f31fd74f09cdd68706767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p3-torrent.ru/uploads/thumbs/4/1/7/417c8ed1c4a4e5019d03c894336e4f5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642379" cy="62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570941" cy="62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1057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Рисунок 19" descr="http://r3.readrate.net/img/pictures/book/989/989970/989970/w200-stretch-541cc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3714776" cy="5491174"/>
          </a:xfrm>
          <a:prstGeom prst="rect">
            <a:avLst/>
          </a:prstGeom>
          <a:noFill/>
        </p:spPr>
      </p:pic>
      <p:pic>
        <p:nvPicPr>
          <p:cNvPr id="8193" name="Рисунок 25" descr="http://j.livelib.ru/boocover/1000479976/l/e99b/Ahmedhan_AbuBakar_%E2%80%94_Plamya_rodnogo_ocha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357586" cy="5500726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23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rusbuk.ru/uploads/book/610339/1374552f88fd97f3e3d20fa3311dec6ef4995d54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2862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ibros.am/covers/210000/217306/cov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571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.radugaknig.com/abook/media/uploads/audio_books/book/o/ozherele-dlya-moej-serminaz/axmedxan_ojerelie_dlya_semiraz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1"/>
            <a:ext cx="757242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rofilib.com/reader/21/94/b79421/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928670"/>
            <a:ext cx="221457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filib.com/reader/21/94/b79421/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14356"/>
            <a:ext cx="34385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g0.liveinternet.ru/images/attach/c/7/97/173/97173146_1969Adam_i_Hev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42148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</Words>
  <Application>Microsoft Office PowerPoint</Application>
  <PresentationFormat>Экран (4:3)</PresentationFormat>
  <Paragraphs>10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МКОУ  «Бондареновская ООШ»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11</cp:revision>
  <dcterms:modified xsi:type="dcterms:W3CDTF">2020-06-23T06:23:48Z</dcterms:modified>
</cp:coreProperties>
</file>