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D1A9-1C08-471F-8C57-62CED4F14E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962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900E-CCA9-4DED-A523-33B7C6BE3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363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05BC-9A97-412B-98AC-043E65DE3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13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68C8F-0B01-40A2-868C-5B632E7596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281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1688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D24F-37CB-4E84-AE4D-5D269510A6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034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6D1A-445E-4441-A1F7-00984FF48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6171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2BA1-C8D5-4251-AEE9-C01B24AD0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19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B0F6-1579-4EC1-9A98-5DCA9A9D0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78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9574-67EF-40DB-9E28-3B82E3AA5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410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0250-7E05-464A-B912-536F3E4AB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5523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A313C-57BF-4800-8704-F12230F5F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905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03654-FBF1-4846-BB66-6740200B13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52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AEC4-7640-4A75-8A1E-23A55DD36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9978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5C43-F5FC-4926-9710-4FDE5A0894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2797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13DC-56EE-4574-8A1C-53F3B09F08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193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A59BE4-AD4F-415A-904E-D2D926E670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9937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99"/>
                </a:solidFill>
              </a:rPr>
              <a:t>Задание</a:t>
            </a:r>
            <a:r>
              <a:rPr lang="en-US" altLang="ru-RU" sz="2400" b="1" smtClean="0">
                <a:solidFill>
                  <a:srgbClr val="000099"/>
                </a:solidFill>
              </a:rPr>
              <a:t>:</a:t>
            </a:r>
            <a:r>
              <a:rPr lang="ru-RU" altLang="ru-RU" sz="2400" b="1" smtClean="0">
                <a:solidFill>
                  <a:srgbClr val="000000"/>
                </a:solidFill>
              </a:rPr>
              <a:t> </a:t>
            </a:r>
            <a:r>
              <a:rPr lang="ru-RU" altLang="ru-RU" sz="2400" smtClean="0">
                <a:solidFill>
                  <a:srgbClr val="000000"/>
                </a:solidFill>
              </a:rPr>
              <a:t>подберите  ассоциации к слову </a:t>
            </a:r>
            <a:r>
              <a:rPr lang="ru-RU" altLang="ru-RU" sz="2400" b="1" smtClean="0">
                <a:solidFill>
                  <a:srgbClr val="000000"/>
                </a:solidFill>
              </a:rPr>
              <a:t>Конституция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 </a:t>
            </a:r>
            <a:r>
              <a:rPr lang="ru-RU" altLang="ru-RU" sz="1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850" y="3500438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5543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b="1" smtClean="0">
                <a:solidFill>
                  <a:srgbClr val="000099"/>
                </a:solidFill>
              </a:rPr>
              <a:t>I</a:t>
            </a:r>
            <a:r>
              <a:rPr lang="ru-RU" altLang="ru-RU" b="1" smtClean="0">
                <a:solidFill>
                  <a:srgbClr val="000099"/>
                </a:solidFill>
              </a:rPr>
              <a:t>. Что такое Конституция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152" name="Rectangle 28"/>
          <p:cNvSpPr>
            <a:spLocks noChangeArrowheads="1"/>
          </p:cNvSpPr>
          <p:nvPr/>
        </p:nvSpPr>
        <p:spPr bwMode="auto">
          <a:xfrm>
            <a:off x="3203575" y="3249613"/>
            <a:ext cx="2592388" cy="1150937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53" name="Line 29"/>
          <p:cNvSpPr>
            <a:spLocks noChangeShapeType="1"/>
          </p:cNvSpPr>
          <p:nvPr/>
        </p:nvSpPr>
        <p:spPr bwMode="auto">
          <a:xfrm flipV="1">
            <a:off x="5795963" y="2889250"/>
            <a:ext cx="6143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4" name="Line 30"/>
          <p:cNvSpPr>
            <a:spLocks noChangeShapeType="1"/>
          </p:cNvSpPr>
          <p:nvPr/>
        </p:nvSpPr>
        <p:spPr bwMode="auto">
          <a:xfrm>
            <a:off x="5759450" y="4400550"/>
            <a:ext cx="720725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5" name="Line 31"/>
          <p:cNvSpPr>
            <a:spLocks noChangeShapeType="1"/>
          </p:cNvSpPr>
          <p:nvPr/>
        </p:nvSpPr>
        <p:spPr bwMode="auto">
          <a:xfrm>
            <a:off x="4572000" y="440055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Line 32"/>
          <p:cNvSpPr>
            <a:spLocks noChangeShapeType="1"/>
          </p:cNvSpPr>
          <p:nvPr/>
        </p:nvSpPr>
        <p:spPr bwMode="auto">
          <a:xfrm flipH="1">
            <a:off x="2555875" y="440055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7" name="Line 33"/>
          <p:cNvSpPr>
            <a:spLocks noChangeShapeType="1"/>
          </p:cNvSpPr>
          <p:nvPr/>
        </p:nvSpPr>
        <p:spPr bwMode="auto">
          <a:xfrm flipH="1" flipV="1">
            <a:off x="2627313" y="2816225"/>
            <a:ext cx="576262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8" name="Rectangle 34"/>
          <p:cNvSpPr>
            <a:spLocks noChangeArrowheads="1"/>
          </p:cNvSpPr>
          <p:nvPr/>
        </p:nvSpPr>
        <p:spPr bwMode="auto">
          <a:xfrm>
            <a:off x="3455988" y="3568700"/>
            <a:ext cx="212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CC0000"/>
                </a:solidFill>
              </a:rPr>
              <a:t>Конституция</a:t>
            </a:r>
          </a:p>
        </p:txBody>
      </p:sp>
      <p:sp>
        <p:nvSpPr>
          <p:cNvPr id="6159" name="Rectangle 35"/>
          <p:cNvSpPr>
            <a:spLocks noChangeArrowheads="1"/>
          </p:cNvSpPr>
          <p:nvPr/>
        </p:nvSpPr>
        <p:spPr bwMode="auto">
          <a:xfrm>
            <a:off x="6408738" y="2276475"/>
            <a:ext cx="2087562" cy="792163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60" name="Rectangle 37"/>
          <p:cNvSpPr>
            <a:spLocks noChangeArrowheads="1"/>
          </p:cNvSpPr>
          <p:nvPr/>
        </p:nvSpPr>
        <p:spPr bwMode="auto">
          <a:xfrm>
            <a:off x="6480175" y="4508500"/>
            <a:ext cx="2087563" cy="792163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61" name="Rectangle 38"/>
          <p:cNvSpPr>
            <a:spLocks noChangeArrowheads="1"/>
          </p:cNvSpPr>
          <p:nvPr/>
        </p:nvSpPr>
        <p:spPr bwMode="auto">
          <a:xfrm>
            <a:off x="3635375" y="5337175"/>
            <a:ext cx="2087563" cy="792163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62" name="Rectangle 39"/>
          <p:cNvSpPr>
            <a:spLocks noChangeArrowheads="1"/>
          </p:cNvSpPr>
          <p:nvPr/>
        </p:nvSpPr>
        <p:spPr bwMode="auto">
          <a:xfrm>
            <a:off x="503238" y="4400550"/>
            <a:ext cx="2087562" cy="792163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63" name="Rectangle 40"/>
          <p:cNvSpPr>
            <a:spLocks noChangeArrowheads="1"/>
          </p:cNvSpPr>
          <p:nvPr/>
        </p:nvSpPr>
        <p:spPr bwMode="auto">
          <a:xfrm>
            <a:off x="539750" y="2276475"/>
            <a:ext cx="2087563" cy="792163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6164" name="Text Box 47"/>
          <p:cNvSpPr txBox="1">
            <a:spLocks noChangeArrowheads="1"/>
          </p:cNvSpPr>
          <p:nvPr/>
        </p:nvSpPr>
        <p:spPr bwMode="auto">
          <a:xfrm>
            <a:off x="6516688" y="2457450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Власть</a:t>
            </a:r>
          </a:p>
        </p:txBody>
      </p:sp>
      <p:sp>
        <p:nvSpPr>
          <p:cNvPr id="6165" name="Text Box 48"/>
          <p:cNvSpPr txBox="1">
            <a:spLocks noChangeArrowheads="1"/>
          </p:cNvSpPr>
          <p:nvPr/>
        </p:nvSpPr>
        <p:spPr bwMode="auto">
          <a:xfrm>
            <a:off x="6659563" y="4616450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Закон</a:t>
            </a:r>
          </a:p>
        </p:txBody>
      </p:sp>
      <p:sp>
        <p:nvSpPr>
          <p:cNvPr id="6166" name="Text Box 49"/>
          <p:cNvSpPr txBox="1">
            <a:spLocks noChangeArrowheads="1"/>
          </p:cNvSpPr>
          <p:nvPr/>
        </p:nvSpPr>
        <p:spPr bwMode="auto">
          <a:xfrm>
            <a:off x="3743325" y="5516563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Права</a:t>
            </a:r>
          </a:p>
        </p:txBody>
      </p:sp>
      <p:sp>
        <p:nvSpPr>
          <p:cNvPr id="6167" name="Text Box 51"/>
          <p:cNvSpPr txBox="1">
            <a:spLocks noChangeArrowheads="1"/>
          </p:cNvSpPr>
          <p:nvPr/>
        </p:nvSpPr>
        <p:spPr bwMode="auto">
          <a:xfrm>
            <a:off x="503238" y="450850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Президент</a:t>
            </a:r>
          </a:p>
        </p:txBody>
      </p:sp>
      <p:sp>
        <p:nvSpPr>
          <p:cNvPr id="6168" name="Text Box 52"/>
          <p:cNvSpPr txBox="1">
            <a:spLocks noChangeArrowheads="1"/>
          </p:cNvSpPr>
          <p:nvPr/>
        </p:nvSpPr>
        <p:spPr bwMode="auto">
          <a:xfrm>
            <a:off x="611188" y="2349500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</a:rPr>
              <a:t>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4013293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771525"/>
            <a:ext cx="4548188" cy="53546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600" b="1" smtClean="0">
                <a:solidFill>
                  <a:srgbClr val="CC0000"/>
                </a:solidFill>
              </a:rPr>
              <a:t>Действующая Конституция РФ принята всенародным голосованием</a:t>
            </a:r>
          </a:p>
          <a:p>
            <a:pPr algn="ctr">
              <a:buFontTx/>
              <a:buNone/>
            </a:pPr>
            <a:r>
              <a:rPr lang="ru-RU" altLang="ru-RU" sz="3600" b="1" smtClean="0">
                <a:solidFill>
                  <a:srgbClr val="CC0000"/>
                </a:solidFill>
              </a:rPr>
              <a:t>(референдумом) </a:t>
            </a:r>
          </a:p>
          <a:p>
            <a:pPr algn="ctr">
              <a:buFontTx/>
              <a:buNone/>
            </a:pPr>
            <a:r>
              <a:rPr lang="ru-RU" altLang="ru-RU" sz="4000" b="1" smtClean="0">
                <a:solidFill>
                  <a:srgbClr val="CC0000"/>
                </a:solidFill>
              </a:rPr>
              <a:t>12 декабря 1993г.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293688"/>
            <a:ext cx="3821112" cy="4860925"/>
          </a:xfrm>
          <a:noFill/>
        </p:spPr>
      </p:pic>
    </p:spTree>
    <p:extLst>
      <p:ext uri="{BB962C8B-B14F-4D97-AF65-F5344CB8AC3E}">
        <p14:creationId xmlns:p14="http://schemas.microsoft.com/office/powerpoint/2010/main" val="1519118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Закончи предложение: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altLang="ru-RU" smtClean="0"/>
              <a:t>Конституция  - это….</a:t>
            </a:r>
          </a:p>
          <a:p>
            <a:r>
              <a:rPr lang="ru-RU" altLang="ru-RU" smtClean="0"/>
              <a:t>Основами конституционного строя России являются…..</a:t>
            </a:r>
          </a:p>
          <a:p>
            <a:r>
              <a:rPr lang="ru-RU" altLang="ru-RU" smtClean="0"/>
              <a:t>Парламент РФ называется…..</a:t>
            </a:r>
          </a:p>
          <a:p>
            <a:r>
              <a:rPr lang="ru-RU" altLang="ru-RU" smtClean="0"/>
              <a:t>Верхней палатой парламента является…</a:t>
            </a:r>
          </a:p>
          <a:p>
            <a:r>
              <a:rPr lang="ru-RU" altLang="ru-RU" smtClean="0"/>
              <a:t>Нижней палатой парламента является…</a:t>
            </a:r>
          </a:p>
        </p:txBody>
      </p:sp>
    </p:spTree>
    <p:extLst>
      <p:ext uri="{BB962C8B-B14F-4D97-AF65-F5344CB8AC3E}">
        <p14:creationId xmlns:p14="http://schemas.microsoft.com/office/powerpoint/2010/main" val="1960673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карта России</vt:lpstr>
      <vt:lpstr>Презентация PowerPoint</vt:lpstr>
      <vt:lpstr>Презентация PowerPoint</vt:lpstr>
      <vt:lpstr>Закончи предложение: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1111111</dc:creator>
  <cp:lastModifiedBy>1111111</cp:lastModifiedBy>
  <cp:revision>1</cp:revision>
  <dcterms:created xsi:type="dcterms:W3CDTF">2018-12-14T19:54:16Z</dcterms:created>
  <dcterms:modified xsi:type="dcterms:W3CDTF">2018-12-14T19:56:11Z</dcterms:modified>
</cp:coreProperties>
</file>