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0" r:id="rId2"/>
    <p:sldId id="302" r:id="rId3"/>
    <p:sldId id="300" r:id="rId4"/>
    <p:sldId id="301" r:id="rId5"/>
    <p:sldId id="263" r:id="rId6"/>
    <p:sldId id="297" r:id="rId7"/>
    <p:sldId id="294" r:id="rId8"/>
    <p:sldId id="296" r:id="rId9"/>
    <p:sldId id="295" r:id="rId10"/>
    <p:sldId id="290" r:id="rId11"/>
    <p:sldId id="289" r:id="rId12"/>
    <p:sldId id="291" r:id="rId13"/>
    <p:sldId id="288" r:id="rId14"/>
    <p:sldId id="287" r:id="rId15"/>
    <p:sldId id="286" r:id="rId16"/>
    <p:sldId id="285" r:id="rId17"/>
    <p:sldId id="283" r:id="rId18"/>
    <p:sldId id="281" r:id="rId19"/>
    <p:sldId id="280" r:id="rId20"/>
    <p:sldId id="277" r:id="rId21"/>
    <p:sldId id="278" r:id="rId22"/>
    <p:sldId id="275" r:id="rId23"/>
    <p:sldId id="276" r:id="rId24"/>
    <p:sldId id="273" r:id="rId25"/>
    <p:sldId id="269" r:id="rId26"/>
    <p:sldId id="272" r:id="rId27"/>
    <p:sldId id="299" r:id="rId28"/>
  </p:sldIdLst>
  <p:sldSz cx="9144000" cy="6858000" type="screen4x3"/>
  <p:notesSz cx="6858000" cy="9144000"/>
  <p:embeddedFontLst>
    <p:embeddedFont>
      <p:font typeface="Matilda" charset="0"/>
      <p:regular r:id="rId2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56A1C"/>
    <a:srgbClr val="DEA900"/>
    <a:srgbClr val="6CA62C"/>
    <a:srgbClr val="E4931C"/>
    <a:srgbClr val="FFE89F"/>
    <a:srgbClr val="008080"/>
    <a:srgbClr val="27704F"/>
    <a:srgbClr val="69A12B"/>
    <a:srgbClr val="50C850"/>
    <a:srgbClr val="D8830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744C-FE01-496A-A041-ED93458D1002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331640" y="1196752"/>
            <a:ext cx="6192688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b="1" i="0" u="none" strike="noStrike" kern="1200" normalizeH="0" baseline="0" noProof="0" dirty="0" smtClean="0">
              <a:ln w="11430"/>
              <a:gradFill>
                <a:gsLst>
                  <a:gs pos="37000">
                    <a:srgbClr val="C00000"/>
                  </a:gs>
                  <a:gs pos="51000">
                    <a:srgbClr val="DEA900"/>
                  </a:gs>
                  <a:gs pos="73000">
                    <a:srgbClr val="456A1C"/>
                  </a:gs>
                </a:gsLst>
                <a:lin ang="5400000"/>
              </a:gradFill>
              <a:uLnTx/>
              <a:uFillTx/>
              <a:latin typeface="Matilda" pitchFamily="2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b="1" dirty="0" smtClean="0">
                <a:ln w="11430"/>
                <a:gradFill>
                  <a:gsLst>
                    <a:gs pos="37000">
                      <a:srgbClr val="C00000"/>
                    </a:gs>
                    <a:gs pos="51000">
                      <a:srgbClr val="DEA900"/>
                    </a:gs>
                    <a:gs pos="73000">
                      <a:srgbClr val="456A1C"/>
                    </a:gs>
                  </a:gsLst>
                  <a:lin ang="5400000"/>
                </a:gradFill>
                <a:latin typeface="Matilda" pitchFamily="2" charset="0"/>
                <a:ea typeface="+mj-ea"/>
                <a:cs typeface="+mj-cs"/>
              </a:rPr>
              <a:t>Презентация</a:t>
            </a:r>
            <a:endParaRPr kumimoji="0" lang="ru-RU" sz="5400" b="1" i="0" u="none" strike="noStrike" kern="1200" normalizeH="0" baseline="0" noProof="0" dirty="0">
              <a:ln w="11430"/>
              <a:gradFill>
                <a:gsLst>
                  <a:gs pos="37000">
                    <a:srgbClr val="C00000"/>
                  </a:gs>
                  <a:gs pos="51000">
                    <a:srgbClr val="DEA900"/>
                  </a:gs>
                  <a:gs pos="73000">
                    <a:srgbClr val="456A1C"/>
                  </a:gs>
                </a:gsLst>
                <a:lin ang="5400000"/>
              </a:gradFill>
              <a:uLnTx/>
              <a:uFillTx/>
              <a:latin typeface="Matilda" pitchFamily="2" charset="0"/>
              <a:ea typeface="+mj-ea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43174" y="4143380"/>
            <a:ext cx="3816424" cy="785818"/>
          </a:xfrm>
          <a:prstGeom prst="roundRect">
            <a:avLst>
              <a:gd name="adj" fmla="val 1782"/>
            </a:avLst>
          </a:prstGeom>
          <a:noFill/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Ахмедова </a:t>
            </a:r>
            <a:r>
              <a:rPr lang="ru-RU" sz="2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Гулай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Османовна</a:t>
            </a:r>
            <a:endParaRPr lang="ru-RU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00364" y="4857760"/>
            <a:ext cx="3143272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Национальное </a:t>
            </a:r>
            <a:r>
              <a:rPr lang="ru-RU" dirty="0" err="1" smtClean="0"/>
              <a:t>блюдо--силти</a:t>
            </a:r>
            <a:endParaRPr lang="ru-RU" dirty="0"/>
          </a:p>
        </p:txBody>
      </p:sp>
      <p:pic>
        <p:nvPicPr>
          <p:cNvPr id="4" name="Содержимое 3" descr="F:\фото 2018\20180221_12473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357298"/>
            <a:ext cx="7858180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Мы- «горянки»!</a:t>
            </a:r>
            <a:endParaRPr lang="ru-RU" dirty="0"/>
          </a:p>
        </p:txBody>
      </p:sp>
      <p:pic>
        <p:nvPicPr>
          <p:cNvPr id="5122" name="Picture 2" descr="E:\разные фото\Фото род яз\Изображение 0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2118" r="3832"/>
          <a:stretch>
            <a:fillRect/>
          </a:stretch>
        </p:blipFill>
        <p:spPr bwMode="auto">
          <a:xfrm>
            <a:off x="357158" y="1928802"/>
            <a:ext cx="4591749" cy="40973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F:\Кллллл\20170221_131553.jpg"/>
          <p:cNvPicPr/>
          <p:nvPr/>
        </p:nvPicPr>
        <p:blipFill>
          <a:blip r:embed="rId3" cstate="print"/>
          <a:srcRect r="36093"/>
          <a:stretch>
            <a:fillRect/>
          </a:stretch>
        </p:blipFill>
        <p:spPr bwMode="auto">
          <a:xfrm rot="5400000">
            <a:off x="4750596" y="2107396"/>
            <a:ext cx="400052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Сценка «Судья и чабан»</a:t>
            </a:r>
            <a:endParaRPr lang="ru-RU" dirty="0"/>
          </a:p>
        </p:txBody>
      </p:sp>
      <p:pic>
        <p:nvPicPr>
          <p:cNvPr id="1026" name="Picture 2" descr="E:\Портфель\Кллллл\20170221_1244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22" y="1428736"/>
            <a:ext cx="8046156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476672"/>
            <a:ext cx="7920880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atilda" pitchFamily="2" charset="0"/>
              </a:rPr>
              <a:t>Музей</a:t>
            </a:r>
            <a:endParaRPr lang="ru-RU" b="1" dirty="0">
              <a:solidFill>
                <a:srgbClr val="C00000"/>
              </a:solidFill>
              <a:latin typeface="Matilda" pitchFamily="2" charset="0"/>
            </a:endParaRPr>
          </a:p>
        </p:txBody>
      </p:sp>
      <p:pic>
        <p:nvPicPr>
          <p:cNvPr id="4098" name="Picture 2" descr="E:\разные фото\Фото\IMG_556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3" y="1643050"/>
            <a:ext cx="4214842" cy="44291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00" name="Picture 4" descr="E:\разные фото\Фото\IMG_55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643050"/>
            <a:ext cx="3536163" cy="47148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13352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476672"/>
            <a:ext cx="7920880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atilda" pitchFamily="2" charset="0"/>
              </a:rPr>
              <a:t>Олимпийцы</a:t>
            </a:r>
            <a:endParaRPr lang="ru-RU" b="1" dirty="0">
              <a:solidFill>
                <a:srgbClr val="C00000"/>
              </a:solidFill>
              <a:latin typeface="Matilda" pitchFamily="2" charset="0"/>
            </a:endParaRPr>
          </a:p>
        </p:txBody>
      </p:sp>
      <p:pic>
        <p:nvPicPr>
          <p:cNvPr id="3074" name="Picture 2" descr="E:\разные фото\Фото\звезды надежды\WP_20150416_1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357298"/>
            <a:ext cx="8046156" cy="47688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3352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476672"/>
            <a:ext cx="7920880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atilda" pitchFamily="2" charset="0"/>
              </a:rPr>
              <a:t>Любим даргинские песни</a:t>
            </a:r>
            <a:endParaRPr lang="ru-RU" b="1" dirty="0">
              <a:solidFill>
                <a:srgbClr val="C00000"/>
              </a:solidFill>
              <a:latin typeface="Matilda" pitchFamily="2" charset="0"/>
            </a:endParaRPr>
          </a:p>
        </p:txBody>
      </p:sp>
      <p:pic>
        <p:nvPicPr>
          <p:cNvPr id="2050" name="Picture 2" descr="E:\разные фото\23 февраль  дарган мез\20150220_1148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142984"/>
            <a:ext cx="7715304" cy="52149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3352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476672"/>
            <a:ext cx="7920880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atilda" pitchFamily="2" charset="0"/>
              </a:rPr>
              <a:t>Сценка «</a:t>
            </a:r>
            <a:r>
              <a:rPr lang="ru-RU" b="1" dirty="0" err="1" smtClean="0">
                <a:solidFill>
                  <a:srgbClr val="C00000"/>
                </a:solidFill>
                <a:latin typeface="Matilda" pitchFamily="2" charset="0"/>
              </a:rPr>
              <a:t>Молла</a:t>
            </a:r>
            <a:r>
              <a:rPr lang="ru-RU" b="1" dirty="0" smtClean="0">
                <a:solidFill>
                  <a:srgbClr val="C00000"/>
                </a:solidFill>
                <a:latin typeface="Matilda" pitchFamily="2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atilda" pitchFamily="2" charset="0"/>
              </a:rPr>
              <a:t>Насредин</a:t>
            </a:r>
            <a:r>
              <a:rPr lang="ru-RU" b="1" dirty="0" smtClean="0">
                <a:solidFill>
                  <a:srgbClr val="C00000"/>
                </a:solidFill>
                <a:latin typeface="Matilda" pitchFamily="2" charset="0"/>
              </a:rPr>
              <a:t>»</a:t>
            </a:r>
            <a:endParaRPr lang="ru-RU" b="1" dirty="0">
              <a:solidFill>
                <a:srgbClr val="C00000"/>
              </a:solidFill>
              <a:latin typeface="Matilda" pitchFamily="2" charset="0"/>
            </a:endParaRPr>
          </a:p>
        </p:txBody>
      </p:sp>
      <p:pic>
        <p:nvPicPr>
          <p:cNvPr id="7" name="Содержимое 6" descr="F:\фото с телефона\IMG-20190221-WA0006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8922" y="1285860"/>
            <a:ext cx="8046156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3352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фото Г М\23 ФЕВРАЛЬ  ДАРГАН МЕЗ\20150220_12252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00108"/>
            <a:ext cx="7643866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476672"/>
            <a:ext cx="7920880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atilda" pitchFamily="2" charset="0"/>
              </a:rPr>
              <a:t>Сценка «Уважение»</a:t>
            </a:r>
            <a:endParaRPr lang="ru-RU" b="1" dirty="0">
              <a:solidFill>
                <a:srgbClr val="C00000"/>
              </a:solidFill>
              <a:latin typeface="Matilda" pitchFamily="2" charset="0"/>
            </a:endParaRPr>
          </a:p>
        </p:txBody>
      </p:sp>
      <p:pic>
        <p:nvPicPr>
          <p:cNvPr id="7" name="Содержимое 6" descr="F:\Портфель\Кллллл\20170221_12234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22" y="1357298"/>
            <a:ext cx="8046156" cy="50006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3352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:\новы фофот\Изображение 04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642918"/>
            <a:ext cx="8001056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День Района-2019 г встреча с коллегой- учителем Ногайского языка</a:t>
            </a:r>
            <a:endParaRPr lang="ru-RU" sz="2400" dirty="0"/>
          </a:p>
        </p:txBody>
      </p:sp>
      <p:pic>
        <p:nvPicPr>
          <p:cNvPr id="1026" name="Picture 2" descr="F:\Гулай Османовн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600200"/>
            <a:ext cx="5072098" cy="47577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476672"/>
            <a:ext cx="7920880" cy="72008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C00000"/>
                </a:solidFill>
                <a:latin typeface="Matilda" pitchFamily="2" charset="0"/>
              </a:rPr>
              <a:t>Батирай</a:t>
            </a:r>
            <a:r>
              <a:rPr lang="ru-RU" b="1" dirty="0" smtClean="0">
                <a:solidFill>
                  <a:srgbClr val="C00000"/>
                </a:solidFill>
                <a:latin typeface="Matilda" pitchFamily="2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atilda" pitchFamily="2" charset="0"/>
              </a:rPr>
              <a:t>жан</a:t>
            </a:r>
            <a:r>
              <a:rPr lang="ru-RU" b="1" dirty="0" smtClean="0">
                <a:solidFill>
                  <a:srgbClr val="C00000"/>
                </a:solidFill>
                <a:latin typeface="Matilda" pitchFamily="2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atilda" pitchFamily="2" charset="0"/>
              </a:rPr>
              <a:t>Батирай</a:t>
            </a:r>
            <a:r>
              <a:rPr lang="ru-RU" b="1" dirty="0" smtClean="0">
                <a:solidFill>
                  <a:srgbClr val="C00000"/>
                </a:solidFill>
                <a:latin typeface="Matilda" pitchFamily="2" charset="0"/>
              </a:rPr>
              <a:t>…</a:t>
            </a:r>
            <a:endParaRPr lang="ru-RU" b="1" dirty="0">
              <a:solidFill>
                <a:srgbClr val="C00000"/>
              </a:solidFill>
              <a:latin typeface="Matilda" pitchFamily="2" charset="0"/>
            </a:endParaRPr>
          </a:p>
        </p:txBody>
      </p:sp>
      <p:pic>
        <p:nvPicPr>
          <p:cNvPr id="7" name="Содержимое 6" descr="E:\разные фото\Фото род яз\Изображение 05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428736"/>
            <a:ext cx="678661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3352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:\Портфель\20180221_122210.jpg"/>
          <p:cNvPicPr/>
          <p:nvPr/>
        </p:nvPicPr>
        <p:blipFill>
          <a:blip r:embed="rId2" cstate="print"/>
          <a:srcRect b="22784"/>
          <a:stretch>
            <a:fillRect/>
          </a:stretch>
        </p:blipFill>
        <p:spPr bwMode="auto">
          <a:xfrm>
            <a:off x="500034" y="642918"/>
            <a:ext cx="8072494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476672"/>
            <a:ext cx="7920880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atilda" pitchFamily="2" charset="0"/>
              </a:rPr>
              <a:t>Все интересно…</a:t>
            </a:r>
            <a:endParaRPr lang="ru-RU" b="1" dirty="0">
              <a:solidFill>
                <a:srgbClr val="C00000"/>
              </a:solidFill>
              <a:latin typeface="Matilda" pitchFamily="2" charset="0"/>
            </a:endParaRPr>
          </a:p>
        </p:txBody>
      </p:sp>
      <p:pic>
        <p:nvPicPr>
          <p:cNvPr id="1027" name="Picture 3" descr="E:\разные фото\Насайт\20151116_13525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344992"/>
            <a:ext cx="6858047" cy="4941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3352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Школа.COMP2\Рабочий стол\все фото 2017-2018 г\20180221_123529.jpg"/>
          <p:cNvPicPr/>
          <p:nvPr/>
        </p:nvPicPr>
        <p:blipFill>
          <a:blip r:embed="rId2" cstate="print"/>
          <a:srcRect t="19331" b="37371"/>
          <a:stretch>
            <a:fillRect/>
          </a:stretch>
        </p:blipFill>
        <p:spPr bwMode="auto">
          <a:xfrm>
            <a:off x="857224" y="1571612"/>
            <a:ext cx="742955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2000232" y="571480"/>
            <a:ext cx="5572164" cy="85725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Сценка « Горские ребята»</a:t>
            </a:r>
            <a:endParaRPr lang="ru-RU" sz="3600" kern="10" spc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476672"/>
            <a:ext cx="7920880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atilda" pitchFamily="2" charset="0"/>
              </a:rPr>
              <a:t>Будущие артисты</a:t>
            </a:r>
            <a:endParaRPr lang="ru-RU" b="1" dirty="0">
              <a:solidFill>
                <a:srgbClr val="C00000"/>
              </a:solidFill>
              <a:latin typeface="Matilda" pitchFamily="2" charset="0"/>
            </a:endParaRPr>
          </a:p>
        </p:txBody>
      </p:sp>
      <p:pic>
        <p:nvPicPr>
          <p:cNvPr id="7" name="Содержимое 6" descr="F:\фото с телефона\IMG-20190221-WA0010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85860"/>
            <a:ext cx="7215237" cy="4840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3352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476672"/>
            <a:ext cx="7920880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atilda" pitchFamily="2" charset="0"/>
              </a:rPr>
              <a:t>Сценка  «Козленок»</a:t>
            </a:r>
            <a:endParaRPr lang="ru-RU" b="1" dirty="0">
              <a:solidFill>
                <a:srgbClr val="C00000"/>
              </a:solidFill>
              <a:latin typeface="Matilda" pitchFamily="2" charset="0"/>
            </a:endParaRPr>
          </a:p>
        </p:txBody>
      </p:sp>
      <p:pic>
        <p:nvPicPr>
          <p:cNvPr id="7" name="Picture 2" descr="F:\Портфель\Фото 2018\20180221_1255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571612"/>
            <a:ext cx="3395511" cy="4525963"/>
          </a:xfrm>
          <a:prstGeom prst="rect">
            <a:avLst/>
          </a:prstGeom>
          <a:noFill/>
        </p:spPr>
      </p:pic>
      <p:pic>
        <p:nvPicPr>
          <p:cNvPr id="8" name="Рисунок 7" descr="F:\20180221_12184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571612"/>
            <a:ext cx="3357586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3352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:\Портфель\20180221_1225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714356"/>
            <a:ext cx="7643865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Сценка «Невеста с сюрпризом»</a:t>
            </a:r>
            <a:endParaRPr lang="ru-RU" dirty="0"/>
          </a:p>
        </p:txBody>
      </p:sp>
      <p:pic>
        <p:nvPicPr>
          <p:cNvPr id="4" name="Содержимое 3" descr="F:\день родных языков\20160220_13263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357298"/>
            <a:ext cx="7358114" cy="48577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Y:\ДИРЕКТОР\20191109_10563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3" y="1071547"/>
            <a:ext cx="678661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497955" y="571480"/>
            <a:ext cx="30028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Сценка «  2  </a:t>
            </a:r>
            <a:r>
              <a:rPr lang="ru-RU" dirty="0" err="1" smtClean="0"/>
              <a:t>гривня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Сценка «  2 </a:t>
            </a:r>
            <a:r>
              <a:rPr lang="ru-RU" dirty="0" err="1" smtClean="0"/>
              <a:t>гривня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Содержимое 3" descr="Y:\ДИРЕКТОР\20191109_10503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285860"/>
            <a:ext cx="6500858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476672"/>
            <a:ext cx="7920880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atilda" pitchFamily="2" charset="0"/>
              </a:rPr>
              <a:t>Интересно как!</a:t>
            </a:r>
            <a:endParaRPr lang="ru-RU" b="1" dirty="0">
              <a:solidFill>
                <a:srgbClr val="C00000"/>
              </a:solidFill>
              <a:latin typeface="Matilda" pitchFamily="2" charset="0"/>
            </a:endParaRPr>
          </a:p>
        </p:txBody>
      </p:sp>
      <p:pic>
        <p:nvPicPr>
          <p:cNvPr id="6" name="Содержимое 5" descr="F:\день род яз фотоооо\20160220_13510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1792" y="1268413"/>
            <a:ext cx="6720416" cy="5040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3352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Documents and Settings\Школа.COMP2\Рабочий стол\Театральная постановка на дарг. языке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85860"/>
            <a:ext cx="7286676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Участники и жюри</a:t>
            </a:r>
            <a:endParaRPr lang="ru-RU" dirty="0"/>
          </a:p>
        </p:txBody>
      </p:sp>
      <p:pic>
        <p:nvPicPr>
          <p:cNvPr id="4098" name="Picture 2" descr="E:\Портфель\Фототродддд кон\IMG-20190416-WA001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91414"/>
            <a:ext cx="7572428" cy="520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Газета «</a:t>
            </a:r>
            <a:r>
              <a:rPr lang="ru-RU" dirty="0" err="1" smtClean="0"/>
              <a:t>Замана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026" name="Picture 2" descr="E:\портфолио\20180210_1015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736"/>
            <a:ext cx="4386044" cy="45259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7" name="Picture 3" descr="E:\портфолио\20180210_101524.jpg"/>
          <p:cNvPicPr>
            <a:picLocks noChangeAspect="1" noChangeArrowheads="1"/>
          </p:cNvPicPr>
          <p:nvPr/>
        </p:nvPicPr>
        <p:blipFill>
          <a:blip r:embed="rId3" cstate="print"/>
          <a:srcRect t="7291" b="34375"/>
          <a:stretch>
            <a:fillRect/>
          </a:stretch>
        </p:blipFill>
        <p:spPr bwMode="auto">
          <a:xfrm>
            <a:off x="4429124" y="1571612"/>
            <a:ext cx="4114800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 лучшие!</a:t>
            </a:r>
            <a:endParaRPr lang="ru-RU" dirty="0"/>
          </a:p>
        </p:txBody>
      </p:sp>
      <p:pic>
        <p:nvPicPr>
          <p:cNvPr id="5122" name="Picture 2" descr="E:\Портфель\Фототродддд кон\IMG-20190416-WA00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571612"/>
            <a:ext cx="3394472" cy="4525963"/>
          </a:xfrm>
          <a:prstGeom prst="rect">
            <a:avLst/>
          </a:prstGeom>
          <a:noFill/>
        </p:spPr>
      </p:pic>
      <p:pic>
        <p:nvPicPr>
          <p:cNvPr id="5123" name="Picture 3" descr="E:\Портфель\Фототродддд кон\IMG-20190416-WA0008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571612"/>
            <a:ext cx="3429024" cy="45720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60000"/>
      </a:hlink>
      <a:folHlink>
        <a:srgbClr val="FFABAB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1818</TotalTime>
  <Words>88</Words>
  <Application>Microsoft Office PowerPoint</Application>
  <PresentationFormat>Экран (4:3)</PresentationFormat>
  <Paragraphs>24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Matilda</vt:lpstr>
      <vt:lpstr>Times New Roman</vt:lpstr>
      <vt:lpstr>Тема Office</vt:lpstr>
      <vt:lpstr>Слайд 1</vt:lpstr>
      <vt:lpstr>День Района-2019 г встреча с коллегой- учителем Ногайского языка</vt:lpstr>
      <vt:lpstr>Слайд 3</vt:lpstr>
      <vt:lpstr>Сценка «  2 гривня»</vt:lpstr>
      <vt:lpstr>Интересно как!</vt:lpstr>
      <vt:lpstr>Слайд 6</vt:lpstr>
      <vt:lpstr>Участники и жюри</vt:lpstr>
      <vt:lpstr>Газета «Замана»</vt:lpstr>
      <vt:lpstr>Мы лучшие!</vt:lpstr>
      <vt:lpstr>Национальное блюдо--силти</vt:lpstr>
      <vt:lpstr>Мы- «горянки»!</vt:lpstr>
      <vt:lpstr>Сценка «Судья и чабан»</vt:lpstr>
      <vt:lpstr>Музей</vt:lpstr>
      <vt:lpstr>Олимпийцы</vt:lpstr>
      <vt:lpstr>Любим даргинские песни</vt:lpstr>
      <vt:lpstr>Сценка «Молла Насредин»</vt:lpstr>
      <vt:lpstr>Слайд 17</vt:lpstr>
      <vt:lpstr>Сценка «Уважение»</vt:lpstr>
      <vt:lpstr>Слайд 19</vt:lpstr>
      <vt:lpstr>Батирай жан Батирай…</vt:lpstr>
      <vt:lpstr>Слайд 21</vt:lpstr>
      <vt:lpstr>Все интересно…</vt:lpstr>
      <vt:lpstr>Слайд 23</vt:lpstr>
      <vt:lpstr>Будущие артисты</vt:lpstr>
      <vt:lpstr>Сценка  «Козленок»</vt:lpstr>
      <vt:lpstr>Слайд 26</vt:lpstr>
      <vt:lpstr>Сценка «Невеста с сюрпризом»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школа</cp:lastModifiedBy>
  <cp:revision>122</cp:revision>
  <dcterms:created xsi:type="dcterms:W3CDTF">2013-08-23T08:38:35Z</dcterms:created>
  <dcterms:modified xsi:type="dcterms:W3CDTF">2019-11-11T07:09:36Z</dcterms:modified>
</cp:coreProperties>
</file>