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302" r:id="rId3"/>
    <p:sldId id="300" r:id="rId4"/>
    <p:sldId id="301" r:id="rId5"/>
    <p:sldId id="263" r:id="rId6"/>
    <p:sldId id="297" r:id="rId7"/>
    <p:sldId id="294" r:id="rId8"/>
    <p:sldId id="296" r:id="rId9"/>
    <p:sldId id="295" r:id="rId10"/>
    <p:sldId id="290" r:id="rId11"/>
    <p:sldId id="289" r:id="rId12"/>
    <p:sldId id="291" r:id="rId13"/>
    <p:sldId id="288" r:id="rId14"/>
    <p:sldId id="287" r:id="rId15"/>
    <p:sldId id="286" r:id="rId16"/>
    <p:sldId id="285" r:id="rId17"/>
    <p:sldId id="283" r:id="rId18"/>
    <p:sldId id="281" r:id="rId19"/>
    <p:sldId id="280" r:id="rId20"/>
    <p:sldId id="277" r:id="rId21"/>
    <p:sldId id="278" r:id="rId22"/>
    <p:sldId id="275" r:id="rId23"/>
    <p:sldId id="276" r:id="rId24"/>
    <p:sldId id="273" r:id="rId25"/>
    <p:sldId id="269" r:id="rId26"/>
    <p:sldId id="272" r:id="rId27"/>
    <p:sldId id="299" r:id="rId28"/>
  </p:sldIdLst>
  <p:sldSz cx="9144000" cy="6858000" type="screen4x3"/>
  <p:notesSz cx="6858000" cy="9144000"/>
  <p:embeddedFontLst>
    <p:embeddedFont>
      <p:font typeface="Matilda" charset="0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56A1C"/>
    <a:srgbClr val="DEA900"/>
    <a:srgbClr val="6CA62C"/>
    <a:srgbClr val="E4931C"/>
    <a:srgbClr val="FFE89F"/>
    <a:srgbClr val="008080"/>
    <a:srgbClr val="27704F"/>
    <a:srgbClr val="69A12B"/>
    <a:srgbClr val="50C850"/>
    <a:srgbClr val="D883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196752"/>
            <a:ext cx="61926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normalizeH="0" baseline="0" noProof="0" dirty="0" smtClean="0">
              <a:ln w="11430"/>
              <a:gradFill>
                <a:gsLst>
                  <a:gs pos="37000">
                    <a:srgbClr val="C00000"/>
                  </a:gs>
                  <a:gs pos="51000">
                    <a:srgbClr val="DEA900"/>
                  </a:gs>
                  <a:gs pos="73000">
                    <a:srgbClr val="456A1C"/>
                  </a:gs>
                </a:gsLst>
                <a:lin ang="5400000"/>
              </a:gradFill>
              <a:uLnTx/>
              <a:uFillTx/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ln w="11430"/>
                <a:gradFill>
                  <a:gsLst>
                    <a:gs pos="37000">
                      <a:srgbClr val="C00000"/>
                    </a:gs>
                    <a:gs pos="51000">
                      <a:srgbClr val="DEA900"/>
                    </a:gs>
                    <a:gs pos="73000">
                      <a:srgbClr val="456A1C"/>
                    </a:gs>
                  </a:gsLst>
                  <a:lin ang="5400000"/>
                </a:gradFill>
                <a:latin typeface="Matilda" pitchFamily="2" charset="0"/>
                <a:ea typeface="+mj-ea"/>
                <a:cs typeface="+mj-cs"/>
              </a:rPr>
              <a:t>Презентация</a:t>
            </a: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37000">
                    <a:srgbClr val="C00000"/>
                  </a:gs>
                  <a:gs pos="51000">
                    <a:srgbClr val="DEA900"/>
                  </a:gs>
                  <a:gs pos="73000">
                    <a:srgbClr val="456A1C"/>
                  </a:gs>
                </a:gsLst>
                <a:lin ang="5400000"/>
              </a:gradFill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4143380"/>
            <a:ext cx="3816424" cy="78581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Ахмедова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Гулай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Османовна</a:t>
            </a: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4857760"/>
            <a:ext cx="3143272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Национальное </a:t>
            </a:r>
            <a:r>
              <a:rPr lang="ru-RU" dirty="0" err="1" smtClean="0"/>
              <a:t>блюдо--силти</a:t>
            </a:r>
            <a:endParaRPr lang="ru-RU" dirty="0"/>
          </a:p>
        </p:txBody>
      </p:sp>
      <p:pic>
        <p:nvPicPr>
          <p:cNvPr id="4" name="Содержимое 3" descr="F:\фото 2018\20180221_1247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78581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Мы- «горянки»!</a:t>
            </a:r>
            <a:endParaRPr lang="ru-RU" dirty="0"/>
          </a:p>
        </p:txBody>
      </p:sp>
      <p:pic>
        <p:nvPicPr>
          <p:cNvPr id="5122" name="Picture 2" descr="E:\разные фото\Фото род яз\Изображение 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18" r="3832"/>
          <a:stretch>
            <a:fillRect/>
          </a:stretch>
        </p:blipFill>
        <p:spPr bwMode="auto">
          <a:xfrm>
            <a:off x="357158" y="1928802"/>
            <a:ext cx="4591749" cy="4097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F:\Кллллл\20170221_131553.jpg"/>
          <p:cNvPicPr/>
          <p:nvPr/>
        </p:nvPicPr>
        <p:blipFill>
          <a:blip r:embed="rId3" cstate="print"/>
          <a:srcRect r="36093"/>
          <a:stretch>
            <a:fillRect/>
          </a:stretch>
        </p:blipFill>
        <p:spPr bwMode="auto">
          <a:xfrm rot="5400000">
            <a:off x="4750596" y="2107396"/>
            <a:ext cx="400052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Сценка «Судья и чабан»</a:t>
            </a:r>
            <a:endParaRPr lang="ru-RU" dirty="0"/>
          </a:p>
        </p:txBody>
      </p:sp>
      <p:pic>
        <p:nvPicPr>
          <p:cNvPr id="1026" name="Picture 2" descr="E:\Портфель\Кллллл\20170221_124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28736"/>
            <a:ext cx="804615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Музей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4098" name="Picture 2" descr="E:\разные фото\Фото\IMG_5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643050"/>
            <a:ext cx="4214842" cy="442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 descr="E:\разные фото\Фото\IMG_5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536163" cy="4714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Олимпийцы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3074" name="Picture 2" descr="E:\разные фото\Фото\звезды надежды\WP_20150416_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046156" cy="4768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Любим даргинские песни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050" name="Picture 2" descr="E:\разные фото\23 февраль  дарган мез\20150220_114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715304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Сценка «</a:t>
            </a:r>
            <a:r>
              <a:rPr lang="ru-RU" b="1" dirty="0" err="1" smtClean="0">
                <a:solidFill>
                  <a:srgbClr val="C00000"/>
                </a:solidFill>
                <a:latin typeface="Matilda" pitchFamily="2" charset="0"/>
              </a:rPr>
              <a:t>Молла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Matilda" pitchFamily="2" charset="0"/>
              </a:rPr>
              <a:t>Насредин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»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" name="Содержимое 6" descr="F:\фото с телефона\IMG-20190221-WA000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285860"/>
            <a:ext cx="804615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Г М\23 ФЕВРАЛЬ  ДАРГАН МЕЗ\20150220_122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6438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Сценка «Уважение»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" name="Содержимое 6" descr="F:\Портфель\Кллллл\20170221_1223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357298"/>
            <a:ext cx="8046156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ы фофот\Изображение 0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00105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День Района-2019 г встреча с коллегой- учителем Ногайского языка</a:t>
            </a:r>
            <a:endParaRPr lang="ru-RU" sz="2400" dirty="0"/>
          </a:p>
        </p:txBody>
      </p:sp>
      <p:pic>
        <p:nvPicPr>
          <p:cNvPr id="1026" name="Picture 2" descr="F:\Гулай Осма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600200"/>
            <a:ext cx="5072098" cy="4757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Matilda" pitchFamily="2" charset="0"/>
              </a:rPr>
              <a:t>Батирай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Matilda" pitchFamily="2" charset="0"/>
              </a:rPr>
              <a:t>жан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Matilda" pitchFamily="2" charset="0"/>
              </a:rPr>
              <a:t>Батирай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…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" name="Содержимое 6" descr="E:\разные фото\Фото род яз\Изображение 05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678661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Портфель\20180221_122210.jpg"/>
          <p:cNvPicPr/>
          <p:nvPr/>
        </p:nvPicPr>
        <p:blipFill>
          <a:blip r:embed="rId2" cstate="print"/>
          <a:srcRect b="22784"/>
          <a:stretch>
            <a:fillRect/>
          </a:stretch>
        </p:blipFill>
        <p:spPr bwMode="auto">
          <a:xfrm>
            <a:off x="500034" y="642918"/>
            <a:ext cx="80724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Все интересно…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1027" name="Picture 3" descr="E:\разные фото\Насайт\20151116_1352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44992"/>
            <a:ext cx="6858047" cy="4941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Школа.COMP2\Рабочий стол\все фото 2017-2018 г\20180221_123529.jpg"/>
          <p:cNvPicPr/>
          <p:nvPr/>
        </p:nvPicPr>
        <p:blipFill>
          <a:blip r:embed="rId2" cstate="print"/>
          <a:srcRect t="19331" b="37371"/>
          <a:stretch>
            <a:fillRect/>
          </a:stretch>
        </p:blipFill>
        <p:spPr bwMode="auto">
          <a:xfrm>
            <a:off x="857224" y="1571612"/>
            <a:ext cx="742955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000232" y="571480"/>
            <a:ext cx="5572164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Сценка « Горские ребята»</a:t>
            </a:r>
            <a:endParaRPr lang="ru-RU" sz="3600" kern="10" spc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Будущие артисты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" name="Содержимое 6" descr="F:\фото с телефона\IMG-20190221-WA001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215237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Сценка  «Козленок»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" name="Picture 2" descr="F:\Портфель\Фото 2018\20180221_125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3395511" cy="4525963"/>
          </a:xfrm>
          <a:prstGeom prst="rect">
            <a:avLst/>
          </a:prstGeom>
          <a:noFill/>
        </p:spPr>
      </p:pic>
      <p:pic>
        <p:nvPicPr>
          <p:cNvPr id="8" name="Рисунок 7" descr="F:\20180221_121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71612"/>
            <a:ext cx="33575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Портфель\20180221_1225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64386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Сценка «Невеста с сюрпризом»</a:t>
            </a:r>
            <a:endParaRPr lang="ru-RU" dirty="0"/>
          </a:p>
        </p:txBody>
      </p:sp>
      <p:pic>
        <p:nvPicPr>
          <p:cNvPr id="4" name="Содержимое 3" descr="F:\день родных языков\20160220_1326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7358114" cy="4857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:\ДИРЕКТОР\20191109_105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1071547"/>
            <a:ext cx="678661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7955" y="571480"/>
            <a:ext cx="3002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Сценка «  2  </a:t>
            </a:r>
            <a:r>
              <a:rPr lang="ru-RU" dirty="0" err="1" smtClean="0"/>
              <a:t>гривня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Сценка «  2 </a:t>
            </a:r>
            <a:r>
              <a:rPr lang="ru-RU" dirty="0" err="1" smtClean="0"/>
              <a:t>гривня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Содержимое 3" descr="Y:\ДИРЕКТОР\20191109_1050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650085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Интересно как!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6" name="Содержимое 5" descr="F:\день род яз фотоооо\20160220_1351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792" y="1268413"/>
            <a:ext cx="6720416" cy="504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Школа.COMP2\Рабочий стол\Театральная постановка на дарг. языке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28667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и жюри</a:t>
            </a:r>
            <a:endParaRPr lang="ru-RU" dirty="0"/>
          </a:p>
        </p:txBody>
      </p:sp>
      <p:pic>
        <p:nvPicPr>
          <p:cNvPr id="4098" name="Picture 2" descr="E:\Портфель\Фототродддд кон\IMG-20190416-WA0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91414"/>
            <a:ext cx="7572428" cy="520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Газета «</a:t>
            </a:r>
            <a:r>
              <a:rPr lang="ru-RU" dirty="0" err="1" smtClean="0"/>
              <a:t>Замана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6" name="Picture 2" descr="E:\портфолио\20180210_101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386044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E:\портфолио\20180210_101524.jpg"/>
          <p:cNvPicPr>
            <a:picLocks noChangeAspect="1" noChangeArrowheads="1"/>
          </p:cNvPicPr>
          <p:nvPr/>
        </p:nvPicPr>
        <p:blipFill>
          <a:blip r:embed="rId3" cstate="print"/>
          <a:srcRect t="7291" b="34375"/>
          <a:stretch>
            <a:fillRect/>
          </a:stretch>
        </p:blipFill>
        <p:spPr bwMode="auto">
          <a:xfrm>
            <a:off x="4429124" y="1571612"/>
            <a:ext cx="411480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лучшие!</a:t>
            </a:r>
            <a:endParaRPr lang="ru-RU" dirty="0"/>
          </a:p>
        </p:txBody>
      </p:sp>
      <p:pic>
        <p:nvPicPr>
          <p:cNvPr id="5122" name="Picture 2" descr="E:\Портфель\Фототродддд кон\IMG-20190416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3394472" cy="4525963"/>
          </a:xfrm>
          <a:prstGeom prst="rect">
            <a:avLst/>
          </a:prstGeom>
          <a:noFill/>
        </p:spPr>
      </p:pic>
      <p:pic>
        <p:nvPicPr>
          <p:cNvPr id="5123" name="Picture 3" descr="E:\Портфель\Фототродддд кон\IMG-20190416-WA0008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3429024" cy="4572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88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Matilda</vt:lpstr>
      <vt:lpstr>Times New Roman</vt:lpstr>
      <vt:lpstr>Тема Office</vt:lpstr>
      <vt:lpstr>Слайд 1</vt:lpstr>
      <vt:lpstr>День Района-2019 г встреча с коллегой- учителем Ногайского языка</vt:lpstr>
      <vt:lpstr>Слайд 3</vt:lpstr>
      <vt:lpstr>Сценка «  2 гривня»</vt:lpstr>
      <vt:lpstr>Интересно как!</vt:lpstr>
      <vt:lpstr>Слайд 6</vt:lpstr>
      <vt:lpstr>Участники и жюри</vt:lpstr>
      <vt:lpstr>Газета «Замана»</vt:lpstr>
      <vt:lpstr>Мы лучшие!</vt:lpstr>
      <vt:lpstr>Национальное блюдо--силти</vt:lpstr>
      <vt:lpstr>Мы- «горянки»!</vt:lpstr>
      <vt:lpstr>Сценка «Судья и чабан»</vt:lpstr>
      <vt:lpstr>Музей</vt:lpstr>
      <vt:lpstr>Олимпийцы</vt:lpstr>
      <vt:lpstr>Любим даргинские песни</vt:lpstr>
      <vt:lpstr>Сценка «Молла Насредин»</vt:lpstr>
      <vt:lpstr>Слайд 17</vt:lpstr>
      <vt:lpstr>Сценка «Уважение»</vt:lpstr>
      <vt:lpstr>Слайд 19</vt:lpstr>
      <vt:lpstr>Батирай жан Батирай…</vt:lpstr>
      <vt:lpstr>Слайд 21</vt:lpstr>
      <vt:lpstr>Все интересно…</vt:lpstr>
      <vt:lpstr>Слайд 23</vt:lpstr>
      <vt:lpstr>Будущие артисты</vt:lpstr>
      <vt:lpstr>Сценка  «Козленок»</vt:lpstr>
      <vt:lpstr>Слайд 26</vt:lpstr>
      <vt:lpstr>Сценка «Невеста с сюрпризом»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школа</cp:lastModifiedBy>
  <cp:revision>122</cp:revision>
  <dcterms:created xsi:type="dcterms:W3CDTF">2013-08-23T08:38:35Z</dcterms:created>
  <dcterms:modified xsi:type="dcterms:W3CDTF">2019-11-11T07:09:36Z</dcterms:modified>
</cp:coreProperties>
</file>