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08163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Образец заголовка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63938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BD1A9-1C08-471F-8C57-62CED4F14E2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696272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B8B0F6-1579-4EC1-9A98-5DCA9A9D05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37889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F19574-67EF-40DB-9E28-3B82E3AA5C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741056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01688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92688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00250-7E05-464A-B912-536F3E4ABD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155235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A313C-57BF-4800-8704-F12230F5FC8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690552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03654-FBF1-4846-BB66-6740200B138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35267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7AEC4-7640-4A75-8A1E-23A55DD367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599781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85C43-F5FC-4926-9710-4FDE5A0894C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27974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813DC-56EE-4574-8A1C-53F3B09F081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919309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8900E-CCA9-4DED-A523-33B7C6BE3B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073637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73888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01688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F05BC-9A97-412B-98AC-043E65DE343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987131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688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01688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92688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68C8F-0B01-40A2-868C-5B632E7596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928115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688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801688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01688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CD24F-37CB-4E84-AE4D-5D269510A61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10346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688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01688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92688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326D1A-445E-4441-A1F7-00984FF481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66171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688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01688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992688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992688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A62BA1-C8D5-4251-AEE9-C01B24AD0A5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961989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1688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1688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текста</a:t>
            </a:r>
          </a:p>
          <a:p>
            <a:pPr lvl="1"/>
            <a:r>
              <a:rPr lang="en-US" altLang="ru-RU" smtClean="0"/>
              <a:t>Второй уровень</a:t>
            </a:r>
          </a:p>
          <a:p>
            <a:pPr lvl="2"/>
            <a:r>
              <a:rPr lang="en-US" altLang="ru-RU" smtClean="0"/>
              <a:t>Третий уровень</a:t>
            </a:r>
          </a:p>
          <a:p>
            <a:pPr lvl="3"/>
            <a:r>
              <a:rPr lang="en-US" altLang="ru-RU" smtClean="0"/>
              <a:t>Четвертый уровень</a:t>
            </a:r>
          </a:p>
          <a:p>
            <a:pPr lvl="4"/>
            <a:r>
              <a:rPr lang="en-US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EA59BE4-AD4F-415A-904E-D2D926E67076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29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slow">
    <p:fad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l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0"/>
            <a:ext cx="16192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0" y="993775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2400" b="1" smtClean="0">
                <a:solidFill>
                  <a:srgbClr val="000099"/>
                </a:solidFill>
              </a:rPr>
              <a:t>Задание</a:t>
            </a:r>
            <a:r>
              <a:rPr lang="en-US" altLang="ru-RU" sz="2400" b="1" smtClean="0">
                <a:solidFill>
                  <a:srgbClr val="000099"/>
                </a:solidFill>
              </a:rPr>
              <a:t>:</a:t>
            </a:r>
            <a:r>
              <a:rPr lang="ru-RU" altLang="ru-RU" sz="2400" b="1" smtClean="0">
                <a:solidFill>
                  <a:srgbClr val="000000"/>
                </a:solidFill>
              </a:rPr>
              <a:t> </a:t>
            </a:r>
            <a:r>
              <a:rPr lang="ru-RU" altLang="ru-RU" sz="2400" smtClean="0">
                <a:solidFill>
                  <a:srgbClr val="000000"/>
                </a:solidFill>
              </a:rPr>
              <a:t>подберите  ассоциации к слову </a:t>
            </a:r>
            <a:r>
              <a:rPr lang="ru-RU" altLang="ru-RU" sz="2400" b="1" smtClean="0">
                <a:solidFill>
                  <a:srgbClr val="000000"/>
                </a:solidFill>
              </a:rPr>
              <a:t>Конституция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50825" y="1916113"/>
            <a:ext cx="2089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800" b="1" smtClean="0">
                <a:solidFill>
                  <a:srgbClr val="000000"/>
                </a:solidFill>
              </a:rPr>
              <a:t> </a:t>
            </a:r>
            <a:r>
              <a:rPr lang="ru-RU" altLang="ru-RU" sz="18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2708275"/>
            <a:ext cx="21605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800" smtClean="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23850" y="3500438"/>
            <a:ext cx="2519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800" b="1" smtClean="0">
                <a:solidFill>
                  <a:srgbClr val="000000"/>
                </a:solidFill>
              </a:rPr>
              <a:t>  </a:t>
            </a:r>
          </a:p>
        </p:txBody>
      </p:sp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1476375" y="260350"/>
            <a:ext cx="5543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ru-RU" b="1" smtClean="0">
                <a:solidFill>
                  <a:srgbClr val="000099"/>
                </a:solidFill>
              </a:rPr>
              <a:t>I</a:t>
            </a:r>
            <a:r>
              <a:rPr lang="ru-RU" altLang="ru-RU" b="1" smtClean="0">
                <a:solidFill>
                  <a:srgbClr val="000099"/>
                </a:solidFill>
              </a:rPr>
              <a:t>. Что такое Конституция</a:t>
            </a: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6152" name="Rectangle 28"/>
          <p:cNvSpPr>
            <a:spLocks noChangeArrowheads="1"/>
          </p:cNvSpPr>
          <p:nvPr/>
        </p:nvSpPr>
        <p:spPr bwMode="auto">
          <a:xfrm>
            <a:off x="3203575" y="3249613"/>
            <a:ext cx="2592388" cy="1150937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smtClean="0">
              <a:solidFill>
                <a:srgbClr val="000000"/>
              </a:solidFill>
            </a:endParaRPr>
          </a:p>
        </p:txBody>
      </p:sp>
      <p:sp>
        <p:nvSpPr>
          <p:cNvPr id="6153" name="Line 29"/>
          <p:cNvSpPr>
            <a:spLocks noChangeShapeType="1"/>
          </p:cNvSpPr>
          <p:nvPr/>
        </p:nvSpPr>
        <p:spPr bwMode="auto">
          <a:xfrm flipV="1">
            <a:off x="5795963" y="2889250"/>
            <a:ext cx="614362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4" name="Line 30"/>
          <p:cNvSpPr>
            <a:spLocks noChangeShapeType="1"/>
          </p:cNvSpPr>
          <p:nvPr/>
        </p:nvSpPr>
        <p:spPr bwMode="auto">
          <a:xfrm>
            <a:off x="5759450" y="4400550"/>
            <a:ext cx="720725" cy="2905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5" name="Line 31"/>
          <p:cNvSpPr>
            <a:spLocks noChangeShapeType="1"/>
          </p:cNvSpPr>
          <p:nvPr/>
        </p:nvSpPr>
        <p:spPr bwMode="auto">
          <a:xfrm>
            <a:off x="4572000" y="4400550"/>
            <a:ext cx="0" cy="9366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6" name="Line 32"/>
          <p:cNvSpPr>
            <a:spLocks noChangeShapeType="1"/>
          </p:cNvSpPr>
          <p:nvPr/>
        </p:nvSpPr>
        <p:spPr bwMode="auto">
          <a:xfrm flipH="1">
            <a:off x="2555875" y="4400550"/>
            <a:ext cx="64770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7" name="Line 33"/>
          <p:cNvSpPr>
            <a:spLocks noChangeShapeType="1"/>
          </p:cNvSpPr>
          <p:nvPr/>
        </p:nvSpPr>
        <p:spPr bwMode="auto">
          <a:xfrm flipH="1" flipV="1">
            <a:off x="2627313" y="2816225"/>
            <a:ext cx="576262" cy="4333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6158" name="Rectangle 34"/>
          <p:cNvSpPr>
            <a:spLocks noChangeArrowheads="1"/>
          </p:cNvSpPr>
          <p:nvPr/>
        </p:nvSpPr>
        <p:spPr bwMode="auto">
          <a:xfrm>
            <a:off x="3455988" y="3568700"/>
            <a:ext cx="21224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800" b="1" smtClean="0">
                <a:solidFill>
                  <a:srgbClr val="CC0000"/>
                </a:solidFill>
              </a:rPr>
              <a:t>Конституция</a:t>
            </a:r>
          </a:p>
        </p:txBody>
      </p:sp>
      <p:sp>
        <p:nvSpPr>
          <p:cNvPr id="6159" name="Rectangle 35"/>
          <p:cNvSpPr>
            <a:spLocks noChangeArrowheads="1"/>
          </p:cNvSpPr>
          <p:nvPr/>
        </p:nvSpPr>
        <p:spPr bwMode="auto">
          <a:xfrm>
            <a:off x="6408738" y="2276475"/>
            <a:ext cx="2087562" cy="792163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smtClean="0">
              <a:solidFill>
                <a:srgbClr val="000000"/>
              </a:solidFill>
            </a:endParaRPr>
          </a:p>
        </p:txBody>
      </p:sp>
      <p:sp>
        <p:nvSpPr>
          <p:cNvPr id="6160" name="Rectangle 37"/>
          <p:cNvSpPr>
            <a:spLocks noChangeArrowheads="1"/>
          </p:cNvSpPr>
          <p:nvPr/>
        </p:nvSpPr>
        <p:spPr bwMode="auto">
          <a:xfrm>
            <a:off x="6480175" y="4508500"/>
            <a:ext cx="2087563" cy="792163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smtClean="0">
              <a:solidFill>
                <a:srgbClr val="000000"/>
              </a:solidFill>
            </a:endParaRPr>
          </a:p>
        </p:txBody>
      </p:sp>
      <p:sp>
        <p:nvSpPr>
          <p:cNvPr id="6161" name="Rectangle 38"/>
          <p:cNvSpPr>
            <a:spLocks noChangeArrowheads="1"/>
          </p:cNvSpPr>
          <p:nvPr/>
        </p:nvSpPr>
        <p:spPr bwMode="auto">
          <a:xfrm>
            <a:off x="3635375" y="5337175"/>
            <a:ext cx="2087563" cy="792163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smtClean="0">
              <a:solidFill>
                <a:srgbClr val="000000"/>
              </a:solidFill>
            </a:endParaRPr>
          </a:p>
        </p:txBody>
      </p:sp>
      <p:sp>
        <p:nvSpPr>
          <p:cNvPr id="6162" name="Rectangle 39"/>
          <p:cNvSpPr>
            <a:spLocks noChangeArrowheads="1"/>
          </p:cNvSpPr>
          <p:nvPr/>
        </p:nvSpPr>
        <p:spPr bwMode="auto">
          <a:xfrm>
            <a:off x="503238" y="4400550"/>
            <a:ext cx="2087562" cy="792163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smtClean="0">
              <a:solidFill>
                <a:srgbClr val="000000"/>
              </a:solidFill>
            </a:endParaRPr>
          </a:p>
        </p:txBody>
      </p:sp>
      <p:sp>
        <p:nvSpPr>
          <p:cNvPr id="6163" name="Rectangle 40"/>
          <p:cNvSpPr>
            <a:spLocks noChangeArrowheads="1"/>
          </p:cNvSpPr>
          <p:nvPr/>
        </p:nvSpPr>
        <p:spPr bwMode="auto">
          <a:xfrm>
            <a:off x="539750" y="2276475"/>
            <a:ext cx="2087563" cy="792163"/>
          </a:xfrm>
          <a:prstGeom prst="rect">
            <a:avLst/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smtClean="0">
              <a:solidFill>
                <a:srgbClr val="000000"/>
              </a:solidFill>
            </a:endParaRPr>
          </a:p>
        </p:txBody>
      </p:sp>
      <p:sp>
        <p:nvSpPr>
          <p:cNvPr id="6164" name="Text Box 47"/>
          <p:cNvSpPr txBox="1">
            <a:spLocks noChangeArrowheads="1"/>
          </p:cNvSpPr>
          <p:nvPr/>
        </p:nvSpPr>
        <p:spPr bwMode="auto">
          <a:xfrm>
            <a:off x="6516688" y="2457450"/>
            <a:ext cx="1908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800" b="1" smtClean="0">
                <a:solidFill>
                  <a:srgbClr val="000000"/>
                </a:solidFill>
              </a:rPr>
              <a:t>Власть</a:t>
            </a:r>
          </a:p>
        </p:txBody>
      </p:sp>
      <p:sp>
        <p:nvSpPr>
          <p:cNvPr id="6165" name="Text Box 48"/>
          <p:cNvSpPr txBox="1">
            <a:spLocks noChangeArrowheads="1"/>
          </p:cNvSpPr>
          <p:nvPr/>
        </p:nvSpPr>
        <p:spPr bwMode="auto">
          <a:xfrm>
            <a:off x="6659563" y="4616450"/>
            <a:ext cx="17287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800" b="1" smtClean="0">
                <a:solidFill>
                  <a:srgbClr val="000000"/>
                </a:solidFill>
              </a:rPr>
              <a:t>Закон</a:t>
            </a:r>
          </a:p>
        </p:txBody>
      </p:sp>
      <p:sp>
        <p:nvSpPr>
          <p:cNvPr id="6166" name="Text Box 49"/>
          <p:cNvSpPr txBox="1">
            <a:spLocks noChangeArrowheads="1"/>
          </p:cNvSpPr>
          <p:nvPr/>
        </p:nvSpPr>
        <p:spPr bwMode="auto">
          <a:xfrm>
            <a:off x="3743325" y="5516563"/>
            <a:ext cx="1873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800" b="1" smtClean="0">
                <a:solidFill>
                  <a:srgbClr val="000000"/>
                </a:solidFill>
              </a:rPr>
              <a:t>Права</a:t>
            </a:r>
          </a:p>
        </p:txBody>
      </p:sp>
      <p:sp>
        <p:nvSpPr>
          <p:cNvPr id="6167" name="Text Box 51"/>
          <p:cNvSpPr txBox="1">
            <a:spLocks noChangeArrowheads="1"/>
          </p:cNvSpPr>
          <p:nvPr/>
        </p:nvSpPr>
        <p:spPr bwMode="auto">
          <a:xfrm>
            <a:off x="503238" y="4508500"/>
            <a:ext cx="18732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800" b="1" smtClean="0">
                <a:solidFill>
                  <a:srgbClr val="000000"/>
                </a:solidFill>
              </a:rPr>
              <a:t>Президент</a:t>
            </a:r>
          </a:p>
        </p:txBody>
      </p:sp>
      <p:sp>
        <p:nvSpPr>
          <p:cNvPr id="6168" name="Text Box 52"/>
          <p:cNvSpPr txBox="1">
            <a:spLocks noChangeArrowheads="1"/>
          </p:cNvSpPr>
          <p:nvPr/>
        </p:nvSpPr>
        <p:spPr bwMode="auto">
          <a:xfrm>
            <a:off x="611188" y="2349500"/>
            <a:ext cx="19081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ru-RU" altLang="ru-RU" sz="1800" b="1" smtClean="0">
                <a:solidFill>
                  <a:srgbClr val="000000"/>
                </a:solidFill>
              </a:rPr>
              <a:t>Устройство</a:t>
            </a:r>
          </a:p>
        </p:txBody>
      </p:sp>
    </p:spTree>
    <p:extLst>
      <p:ext uri="{BB962C8B-B14F-4D97-AF65-F5344CB8AC3E}">
        <p14:creationId xmlns:p14="http://schemas.microsoft.com/office/powerpoint/2010/main" val="40132936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483100" y="771525"/>
            <a:ext cx="4548188" cy="5354638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altLang="ru-RU" sz="3600" b="1" smtClean="0">
                <a:solidFill>
                  <a:srgbClr val="CC0000"/>
                </a:solidFill>
              </a:rPr>
              <a:t>Действующая Конституция РФ принята всенародным голосованием</a:t>
            </a:r>
          </a:p>
          <a:p>
            <a:pPr algn="ctr">
              <a:buFontTx/>
              <a:buNone/>
            </a:pPr>
            <a:r>
              <a:rPr lang="ru-RU" altLang="ru-RU" sz="3600" b="1" smtClean="0">
                <a:solidFill>
                  <a:srgbClr val="CC0000"/>
                </a:solidFill>
              </a:rPr>
              <a:t>(референдумом) </a:t>
            </a:r>
          </a:p>
          <a:p>
            <a:pPr algn="ctr">
              <a:buFontTx/>
              <a:buNone/>
            </a:pPr>
            <a:r>
              <a:rPr lang="ru-RU" altLang="ru-RU" sz="4000" b="1" smtClean="0">
                <a:solidFill>
                  <a:srgbClr val="CC0000"/>
                </a:solidFill>
              </a:rPr>
              <a:t>12 декабря 1993г.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5613" y="293688"/>
            <a:ext cx="3821112" cy="4860925"/>
          </a:xfrm>
          <a:noFill/>
        </p:spPr>
      </p:pic>
    </p:spTree>
    <p:extLst>
      <p:ext uri="{BB962C8B-B14F-4D97-AF65-F5344CB8AC3E}">
        <p14:creationId xmlns:p14="http://schemas.microsoft.com/office/powerpoint/2010/main" val="15191187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Закончи предложение:</a:t>
            </a:r>
          </a:p>
        </p:txBody>
      </p:sp>
      <p:sp>
        <p:nvSpPr>
          <p:cNvPr id="19459" name="Содержимое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r>
              <a:rPr lang="ru-RU" altLang="ru-RU" smtClean="0"/>
              <a:t>Конституция  - это….</a:t>
            </a:r>
          </a:p>
          <a:p>
            <a:r>
              <a:rPr lang="ru-RU" altLang="ru-RU" smtClean="0"/>
              <a:t>Основами конституционного строя России являются…..</a:t>
            </a:r>
          </a:p>
          <a:p>
            <a:r>
              <a:rPr lang="ru-RU" altLang="ru-RU" smtClean="0"/>
              <a:t>Парламент РФ называется…..</a:t>
            </a:r>
          </a:p>
          <a:p>
            <a:r>
              <a:rPr lang="ru-RU" altLang="ru-RU" smtClean="0"/>
              <a:t>Верхней палатой парламента является…</a:t>
            </a:r>
          </a:p>
          <a:p>
            <a:r>
              <a:rPr lang="ru-RU" altLang="ru-RU" smtClean="0"/>
              <a:t>Нижней палатой парламента является…</a:t>
            </a:r>
          </a:p>
        </p:txBody>
      </p:sp>
    </p:spTree>
    <p:extLst>
      <p:ext uri="{BB962C8B-B14F-4D97-AF65-F5344CB8AC3E}">
        <p14:creationId xmlns:p14="http://schemas.microsoft.com/office/powerpoint/2010/main" val="19606738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рта России">
  <a:themeElements>
    <a:clrScheme name="карта России 1">
      <a:dk1>
        <a:srgbClr val="000000"/>
      </a:dk1>
      <a:lt1>
        <a:srgbClr val="D6DBEF"/>
      </a:lt1>
      <a:dk2>
        <a:srgbClr val="000000"/>
      </a:dk2>
      <a:lt2>
        <a:srgbClr val="B2B2B2"/>
      </a:lt2>
      <a:accent1>
        <a:srgbClr val="EFEBF7"/>
      </a:accent1>
      <a:accent2>
        <a:srgbClr val="B2BBE4"/>
      </a:accent2>
      <a:accent3>
        <a:srgbClr val="E8EAF6"/>
      </a:accent3>
      <a:accent4>
        <a:srgbClr val="000000"/>
      </a:accent4>
      <a:accent5>
        <a:srgbClr val="F6F3FA"/>
      </a:accent5>
      <a:accent6>
        <a:srgbClr val="A1A9CF"/>
      </a:accent6>
      <a:hlink>
        <a:srgbClr val="6379CE"/>
      </a:hlink>
      <a:folHlink>
        <a:srgbClr val="31459C"/>
      </a:folHlink>
    </a:clrScheme>
    <a:fontScheme name="карта России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арта России 1">
        <a:dk1>
          <a:srgbClr val="000000"/>
        </a:dk1>
        <a:lt1>
          <a:srgbClr val="D6DBEF"/>
        </a:lt1>
        <a:dk2>
          <a:srgbClr val="000000"/>
        </a:dk2>
        <a:lt2>
          <a:srgbClr val="B2B2B2"/>
        </a:lt2>
        <a:accent1>
          <a:srgbClr val="EFEBF7"/>
        </a:accent1>
        <a:accent2>
          <a:srgbClr val="B2BBE4"/>
        </a:accent2>
        <a:accent3>
          <a:srgbClr val="E8EAF6"/>
        </a:accent3>
        <a:accent4>
          <a:srgbClr val="000000"/>
        </a:accent4>
        <a:accent5>
          <a:srgbClr val="F6F3FA"/>
        </a:accent5>
        <a:accent6>
          <a:srgbClr val="A1A9CF"/>
        </a:accent6>
        <a:hlink>
          <a:srgbClr val="6379CE"/>
        </a:hlink>
        <a:folHlink>
          <a:srgbClr val="3145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2">
        <a:dk1>
          <a:srgbClr val="000000"/>
        </a:dk1>
        <a:lt1>
          <a:srgbClr val="D6DBEF"/>
        </a:lt1>
        <a:dk2>
          <a:srgbClr val="000000"/>
        </a:dk2>
        <a:lt2>
          <a:srgbClr val="B2B2B2"/>
        </a:lt2>
        <a:accent1>
          <a:srgbClr val="A0ABDA"/>
        </a:accent1>
        <a:accent2>
          <a:srgbClr val="7CB0CC"/>
        </a:accent2>
        <a:accent3>
          <a:srgbClr val="E8EAF6"/>
        </a:accent3>
        <a:accent4>
          <a:srgbClr val="000000"/>
        </a:accent4>
        <a:accent5>
          <a:srgbClr val="CDD2EA"/>
        </a:accent5>
        <a:accent6>
          <a:srgbClr val="709FB9"/>
        </a:accent6>
        <a:hlink>
          <a:srgbClr val="586BBE"/>
        </a:hlink>
        <a:folHlink>
          <a:srgbClr val="846B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3">
        <a:dk1>
          <a:srgbClr val="000000"/>
        </a:dk1>
        <a:lt1>
          <a:srgbClr val="D6DBEF"/>
        </a:lt1>
        <a:dk2>
          <a:srgbClr val="000000"/>
        </a:dk2>
        <a:lt2>
          <a:srgbClr val="B2B2B2"/>
        </a:lt2>
        <a:accent1>
          <a:srgbClr val="D3D38E"/>
        </a:accent1>
        <a:accent2>
          <a:srgbClr val="DBAF8F"/>
        </a:accent2>
        <a:accent3>
          <a:srgbClr val="E8EAF6"/>
        </a:accent3>
        <a:accent4>
          <a:srgbClr val="000000"/>
        </a:accent4>
        <a:accent5>
          <a:srgbClr val="E6E6C6"/>
        </a:accent5>
        <a:accent6>
          <a:srgbClr val="C69E81"/>
        </a:accent6>
        <a:hlink>
          <a:srgbClr val="7C8BCC"/>
        </a:hlink>
        <a:folHlink>
          <a:srgbClr val="9292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4">
        <a:dk1>
          <a:srgbClr val="000000"/>
        </a:dk1>
        <a:lt1>
          <a:srgbClr val="D6DBEF"/>
        </a:lt1>
        <a:dk2>
          <a:srgbClr val="000000"/>
        </a:dk2>
        <a:lt2>
          <a:srgbClr val="B2B2B2"/>
        </a:lt2>
        <a:accent1>
          <a:srgbClr val="C5C56A"/>
        </a:accent1>
        <a:accent2>
          <a:srgbClr val="7C8BCC"/>
        </a:accent2>
        <a:accent3>
          <a:srgbClr val="E8EAF6"/>
        </a:accent3>
        <a:accent4>
          <a:srgbClr val="000000"/>
        </a:accent4>
        <a:accent5>
          <a:srgbClr val="DFDFB9"/>
        </a:accent5>
        <a:accent6>
          <a:srgbClr val="707DB9"/>
        </a:accent6>
        <a:hlink>
          <a:srgbClr val="B68F47"/>
        </a:hlink>
        <a:folHlink>
          <a:srgbClr val="B6478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5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EFEBF7"/>
        </a:accent1>
        <a:accent2>
          <a:srgbClr val="B2BBE4"/>
        </a:accent2>
        <a:accent3>
          <a:srgbClr val="FFFFFF"/>
        </a:accent3>
        <a:accent4>
          <a:srgbClr val="000000"/>
        </a:accent4>
        <a:accent5>
          <a:srgbClr val="F6F3FA"/>
        </a:accent5>
        <a:accent6>
          <a:srgbClr val="A1A9CF"/>
        </a:accent6>
        <a:hlink>
          <a:srgbClr val="6379CE"/>
        </a:hlink>
        <a:folHlink>
          <a:srgbClr val="3145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6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A0ABDA"/>
        </a:accent1>
        <a:accent2>
          <a:srgbClr val="7CB0CC"/>
        </a:accent2>
        <a:accent3>
          <a:srgbClr val="FFFFFF"/>
        </a:accent3>
        <a:accent4>
          <a:srgbClr val="000000"/>
        </a:accent4>
        <a:accent5>
          <a:srgbClr val="CDD2EA"/>
        </a:accent5>
        <a:accent6>
          <a:srgbClr val="709FB9"/>
        </a:accent6>
        <a:hlink>
          <a:srgbClr val="586BBE"/>
        </a:hlink>
        <a:folHlink>
          <a:srgbClr val="846BC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7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D3D38E"/>
        </a:accent1>
        <a:accent2>
          <a:srgbClr val="DBAF8F"/>
        </a:accent2>
        <a:accent3>
          <a:srgbClr val="FFFFFF"/>
        </a:accent3>
        <a:accent4>
          <a:srgbClr val="000000"/>
        </a:accent4>
        <a:accent5>
          <a:srgbClr val="E6E6C6"/>
        </a:accent5>
        <a:accent6>
          <a:srgbClr val="C69E81"/>
        </a:accent6>
        <a:hlink>
          <a:srgbClr val="7C8BCC"/>
        </a:hlink>
        <a:folHlink>
          <a:srgbClr val="9292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арта России 8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5C56A"/>
        </a:accent1>
        <a:accent2>
          <a:srgbClr val="7C8BCC"/>
        </a:accent2>
        <a:accent3>
          <a:srgbClr val="FFFFFF"/>
        </a:accent3>
        <a:accent4>
          <a:srgbClr val="000000"/>
        </a:accent4>
        <a:accent5>
          <a:srgbClr val="DFDFB9"/>
        </a:accent5>
        <a:accent6>
          <a:srgbClr val="707DB9"/>
        </a:accent6>
        <a:hlink>
          <a:srgbClr val="B68F47"/>
        </a:hlink>
        <a:folHlink>
          <a:srgbClr val="B6478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</Words>
  <Application>Microsoft Office PowerPoint</Application>
  <PresentationFormat>Экран (4:3)</PresentationFormat>
  <Paragraphs>20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карта России</vt:lpstr>
      <vt:lpstr>Презентация PowerPoint</vt:lpstr>
      <vt:lpstr>Презентация PowerPoint</vt:lpstr>
      <vt:lpstr>Закончи предложение: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1111111</dc:creator>
  <cp:lastModifiedBy>1111111</cp:lastModifiedBy>
  <cp:revision>1</cp:revision>
  <dcterms:created xsi:type="dcterms:W3CDTF">2018-12-14T19:54:16Z</dcterms:created>
  <dcterms:modified xsi:type="dcterms:W3CDTF">2018-12-14T19:56:11Z</dcterms:modified>
</cp:coreProperties>
</file>